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2" r:id="rId9"/>
    <p:sldId id="263" r:id="rId10"/>
    <p:sldId id="293" r:id="rId11"/>
    <p:sldId id="310" r:id="rId12"/>
    <p:sldId id="294" r:id="rId13"/>
    <p:sldId id="298" r:id="rId14"/>
    <p:sldId id="295" r:id="rId15"/>
    <p:sldId id="296" r:id="rId16"/>
    <p:sldId id="297" r:id="rId17"/>
    <p:sldId id="299" r:id="rId18"/>
    <p:sldId id="300" r:id="rId19"/>
    <p:sldId id="265" r:id="rId20"/>
    <p:sldId id="301" r:id="rId21"/>
    <p:sldId id="266" r:id="rId22"/>
    <p:sldId id="267" r:id="rId23"/>
    <p:sldId id="268" r:id="rId24"/>
    <p:sldId id="269" r:id="rId25"/>
    <p:sldId id="278" r:id="rId26"/>
    <p:sldId id="270" r:id="rId27"/>
    <p:sldId id="279" r:id="rId28"/>
    <p:sldId id="271" r:id="rId29"/>
    <p:sldId id="280" r:id="rId30"/>
    <p:sldId id="272" r:id="rId31"/>
    <p:sldId id="281" r:id="rId32"/>
    <p:sldId id="273" r:id="rId33"/>
    <p:sldId id="282" r:id="rId34"/>
    <p:sldId id="274" r:id="rId35"/>
    <p:sldId id="283" r:id="rId36"/>
    <p:sldId id="275" r:id="rId37"/>
    <p:sldId id="284" r:id="rId38"/>
    <p:sldId id="276" r:id="rId39"/>
    <p:sldId id="277" r:id="rId40"/>
    <p:sldId id="285" r:id="rId41"/>
    <p:sldId id="286" r:id="rId42"/>
    <p:sldId id="306" r:id="rId43"/>
    <p:sldId id="307" r:id="rId44"/>
    <p:sldId id="287" r:id="rId45"/>
    <p:sldId id="288" r:id="rId46"/>
    <p:sldId id="302" r:id="rId47"/>
    <p:sldId id="303" r:id="rId48"/>
    <p:sldId id="309" r:id="rId49"/>
    <p:sldId id="304" r:id="rId50"/>
    <p:sldId id="305" r:id="rId51"/>
    <p:sldId id="289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0" autoAdjust="0"/>
    <p:restoredTop sz="94660"/>
  </p:normalViewPr>
  <p:slideViewPr>
    <p:cSldViewPr>
      <p:cViewPr varScale="1">
        <p:scale>
          <a:sx n="75" d="100"/>
          <a:sy n="75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DE8900-F0BC-4FD2-9CB1-02958F5E1295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44918E-D4F2-4331-ABE8-4C06DDFE3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B8C505-6499-43F2-A252-119461C150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A5BE-7FDC-4002-83E8-2D7B50D8127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043D-0E4A-4EB7-A6A7-23A925000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2B19-8B43-4E52-A758-4BA8BD18672F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640A-2E60-450D-BA88-8120AFEAC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3A72-B0D9-4AD7-932D-3B3998FFE2E8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A488-FB2F-4F94-A438-C41FD97FB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4873-EF89-482E-8528-4EEB2AC9035B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AAB9-52F4-49AD-BAC8-2AECDD37B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E2D5C-1843-4431-91B0-3E638B6BD7DF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3CAC-BEDB-4F4B-9FC2-27AF3E222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5171F-216F-4D5D-8D81-EB087603BCFD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FB725-C562-401A-9958-F196D52B6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5335-875D-4B52-9FD7-85DA4D828910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1C9E-CD91-468B-B73F-8E99BEAEA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7B786-AD74-4F0B-BB0D-2225193C01FB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E67B-CB09-4C3B-BA70-DF2364C19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442E-730E-410D-85F8-B120DC515AB9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D4252-7C8D-4BBE-8F99-3524E0FD8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DBDF-6D48-489F-AA3C-22CBBCD6EE78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DEFC8-B98A-4900-9893-2BB9417A3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A217-5DBA-40A5-AB79-BE3CC8965FF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D0B8-6B31-4C6D-AC46-D3AE715B0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A9ABA8-CD08-45F7-A0E5-B743C2B4595A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263C5-4F18-4E9D-824C-A709E34A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Admin\Рабочий стол\практика\sfondo_per_ipad_colori_a_bolle_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5511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методика проведения профилированных спортивных занятий в профессионально- прикладной подготовке»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Наи­более значимыми показателями для построения конкрет­ных методик по использованию средств ППФП являются: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трудовые действия,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6627" name="Picture 3" descr="C:\Documents and Settings\Admin\Рабочий стол\практика\000088991_480_Sovokupnost_razlichnykh_tekhnologicheskiy__fizicheskikh__khimicheskikh_deystvi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916113"/>
            <a:ext cx="6858000" cy="4557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2. Типичные ошибки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C:\Documents and Settings\Admin\Рабочий стол\практика\d66f7f-580x34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89000" y="1697038"/>
            <a:ext cx="7366000" cy="433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3. Климатические, метеорологические  и  санитарно-гигиенические производственные условия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 descr="C:\Documents and Settings\Admin\Рабочий стол\практика\1397113938_bezimeni-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1989138"/>
            <a:ext cx="4624387" cy="4637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вспомогательные рабочие движения, ра­бочая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9699" name="Picture 3" descr="C:\Documents and Settings\Admin\Рабочий стол\практика\5356676yw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79513" y="1600200"/>
            <a:ext cx="67849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5. Двигательная активность,  физическая  нагрузка и ее направленность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 descr="C:\Documents and Settings\Admin\Рабочий стол\практика\3_1-451x300-300x2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0025" y="2060575"/>
            <a:ext cx="6203950" cy="4135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6. Характер психической и психофизической нагрузки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 descr="C:\Documents and Settings\Admin\Рабочий стол\практика\UHDFJLNLsdv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2420938"/>
            <a:ext cx="4995862" cy="3330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7. Ключевые профессионально значимые физические качества, двигательные умения и навыки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/>
          </a:p>
        </p:txBody>
      </p:sp>
      <p:pic>
        <p:nvPicPr>
          <p:cNvPr id="32771" name="Picture 2" descr="C:\Documents and Settings\Admin\Рабочий стол\практика\1416409070_fzjvdll2hsku4on_c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19475" y="2276475"/>
            <a:ext cx="2952750" cy="4097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Ключевые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значимые психические качества и способности, деловые и другие личностные свойства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33796" name="Picture 2" descr="C:\Documents and Settings\Admin\Рабочий стол\практика\rubik-cube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189163"/>
            <a:ext cx="6483350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6690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Средствами ППФП выступают :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физические упраж­нения, соответствующие особенностям конкретной профессиональной деятельности и имеющие значи­тельные преимущества в сравнении с трудовыми дви­жениями.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Подбор средств и методов ППФП практически неогра­ничен, что позволяет применять оптимальные нагрузки, дозировать их с учетом индивидуальных особенностей занимающихся и достигать большего, чем при труде, тренировочного эффекта.</a:t>
            </a:r>
          </a:p>
          <a:p>
            <a:pPr marL="0" indent="0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Admin\Рабочий стол\практика\sfondo_per_ipad_colori_a_bolle_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5511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288" y="301625"/>
            <a:ext cx="8229600" cy="1143000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dirty="0" smtClean="0"/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производства, возрастание объема и интенсивности труда предъявляют   повышенные требования к качеству подготовки специалистов.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Важную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 связи с этим имеет обеспечение необходимого уровня профессиональной готовности будущих специалистов, включающие физическую подготовленность, тренированность, работоспособность, развитие профессионально важных качеств (ПВК) и психомоторных способностей.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ППФП распределяются по их направлен­ности: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развитие профессионально важных физических способностей;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воспитание волевых и других психических качеств;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формирование   и совершенствование профессио­нально-прикладных умений и навыков;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устойчивости организма к неблагопри­ятным воздействиям внешней среды.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 </a:t>
            </a:r>
            <a:r>
              <a:rPr lang="ru-RU" dirty="0" smtClean="0"/>
              <a:t>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ППФП широко применяются упражнения профессионально-прикладной гимнастики (упражнения без предметов и с предметами, .на гимнастической стен­ке, скамейке, лестнице, канатах, шестах, бревне и др.) и таких массовых видов спорта, как легкая атлетика, лыж­ный спорт, плавание, спортивные игры и другие; туризм; специальные упражнения на различных тренажерах и тренажерных устройствах, специализированные полосы препятствий и пр.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занятий по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ППФП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средних специальных и высших учебных заведениях преимущественно исполь­зуются следующие формы: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академические учебные занятия (комплексные   и специализированные);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в период учебной практики (студентов, уча­щихся колледжей профессионального образования);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профилированные спортивные занятия;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самостоятельные тренировочные занятия по зада­нию преподавателя.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ПРОФИЛИРОВАННЫЕ СПОРТИВНЫЕ ЗАНЯТИЯ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Наибольшее распространение в практике ППФП получили занятия профилированными видами спорта.</a:t>
            </a:r>
          </a:p>
        </p:txBody>
      </p:sp>
      <p:pic>
        <p:nvPicPr>
          <p:cNvPr id="38916" name="Picture 2" descr="C:\Documents and Settings\Admin\Рабочий стол\практика\Depositphotos_2338949_m-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781300"/>
            <a:ext cx="3781425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Admin\Рабочий стол\практика\sfondo_per_ipad_colori_a_bolle_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5511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C:\Documents and Settings\Admin\Рабочий стол\практика\Nortu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963" y="1181100"/>
            <a:ext cx="28892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1. Виды спорта на выносливость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Бег на средние дистанции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Лыжные гонки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Плавание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Пеший туризм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Велоспорт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Гребля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Конькобежный спорт</a:t>
            </a:r>
          </a:p>
        </p:txBody>
      </p:sp>
      <p:pic>
        <p:nvPicPr>
          <p:cNvPr id="39941" name="Picture 2" descr="C:\Documents and Settings\Admin\Рабочий стол\практика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6088" y="989013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 descr="C:\Documents and Settings\Admin\Рабочий стол\практика\large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1946275"/>
            <a:ext cx="2144713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5" descr="C:\Documents and Settings\Admin\Рабочий стол\практика\r2XnsjchMb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32388" y="3111500"/>
            <a:ext cx="2184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6" descr="C:\Documents and Settings\Admin\Рабочий стол\практика\man-33591_64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6713" y="4149725"/>
            <a:ext cx="242728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7" descr="C:\Documents and Settings\Admin\Рабочий стол\практика\item_505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4725988"/>
            <a:ext cx="30432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занятия формируют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рикладные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рациональной ходьбы,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бега,умения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терпеть;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беспечивают высокий уровень динамической работоспособности, функционирования и надежности сердечно-сосудистой, дыхательной систем и системы терморегуляции;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бщей адаптационной способности;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высокого уровня общей выносливости, устойчивости к неблагоприятным метеорологическим факторам производственной среды, интоксикации;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целеустремленности, дисциплинированности, настойчивости, терпения, самостоятельности, стойкости.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2. Виды спорта, требующие сложной сенсорно-моторной координации в вариативно- конкретной ситуации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Баскетбол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Волейбол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Ручной мяч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Регби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Теннис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Хоккей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Футбол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все виды борьбы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Бокс</a:t>
            </a:r>
          </a:p>
        </p:txBody>
      </p:sp>
      <p:pic>
        <p:nvPicPr>
          <p:cNvPr id="41988" name="Picture 2" descr="C:\Documents and Settings\Admin\Рабочий стол\практика\Баскетбол_b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2198688"/>
            <a:ext cx="1276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 descr="C:\Documents and Settings\Admin\Рабочий стол\практика\скачанные файлы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4775" y="1552575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4" descr="C:\Documents and Settings\Admin\Рабочий стол\практика\bils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3429000"/>
            <a:ext cx="10906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 descr="C:\Documents and Settings\Admin\Рабочий стол\практика\tennis-clip-art-dcra4rBc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2175" y="1700213"/>
            <a:ext cx="242411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6" descr="C:\Documents and Settings\Admin\Рабочий стол\практика\16199.mediu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4284663"/>
            <a:ext cx="1665288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7" descr="C:\Documents and Settings\Admin\Рабочий стол\практика\futbol_myach_uroki_paint_ne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5184775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8" descr="C:\Documents and Settings\Admin\Рабочий стол\практика\x_ab64142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4876800"/>
            <a:ext cx="3003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9" descr="C:\Documents and Settings\Admin\Рабочий стол\практика\imag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97350" y="2943225"/>
            <a:ext cx="12065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умения оперативных и коллективных действий;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высокий уровень общей работоспособности, функционирования центральной нервной, сердечно-сосудистой, дыхательной систем, зрительного, слухового, двигательного анализаторов;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выносливость, ловкость, ловкость рук, пальцев, простая и сложная двигательная реакция, быстрота и точность движений, умение дозировать небольшие силовые напряжения, объем, распределение и переключение внимания, оперативное мышление, эмоциональная устойчивость, инициативность, решительность, чувство коллективизма, помехоустойчивость,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3.Виды спорта на координацию движений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портивная гимнастика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рыжки в воду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Прыжки на батуте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кробатика и др.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6" name="Picture 2" descr="C:\Documents and Settings\Admin\Рабочий стол\практика\gimn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184525"/>
            <a:ext cx="23463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 descr="C:\Documents and Settings\Admin\Рабочий стол\практика\13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84313"/>
            <a:ext cx="236220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 descr="C:\Documents and Settings\Admin\Рабочий стол\практика\pryzhki-na-batute-pozitivno-i-polezno-30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4365625"/>
            <a:ext cx="351631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5" descr="C:\Documents and Settings\Admin\Рабочий стол\практика\rigthup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711575"/>
            <a:ext cx="21240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навыки владения своим телом, работы на высоте; 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обеспечивают высокий уровень функционирования двигательного и зрительного анализаторов, вестибулярного аппарата; 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развивают способность дозировать различные усилия по силе и амплитуде движения, силу, силовую и статическую выносливость мышц туловища, брюшного пресса, реакцию слежения, ловкость и координацию движений, гибкость, вестибулярную устойчивость, чувство равновесия, движения, пространства, переключение и распределение внимания, самообладание, решительность, смелость.</a:t>
            </a: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3665538"/>
            <a:ext cx="8218487" cy="2460625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данным ученых точно установлено, что общая физическая подготовка не находит непосредственного применения в процессе труда, а лишь создает предпосылки для успешной профессиональной деятельности, опосредованно проявляясь в ней через такие факторы, как состояние здоровья, степень физической тренированности, адаптации к условиям труда.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1" name="Picture 4" descr="C:\Documents and Settings\Admin\Рабочий стол\практика\профессор-holding-и-смотреть-на-пустой-оской-знака-36773243_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1100" y="87313"/>
            <a:ext cx="42418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4. Виды спорта на координацию движений и выносливость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Альпинизм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портивное скалолазание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Горный туризм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Picture 2" descr="C:\Documents and Settings\Admin\Рабочий стол\практика\1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268413"/>
            <a:ext cx="214312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 descr="C:\Documents and Settings\Admin\Рабочий стол\практика\3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4113" y="2216150"/>
            <a:ext cx="20113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4" descr="C:\Documents and Settings\Admin\Рабочий стол\практика\clp10931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789363"/>
            <a:ext cx="2408238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68313" y="15875"/>
            <a:ext cx="82296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  <a:endParaRPr lang="ru-RU" sz="2800" smtClean="0"/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Систематическая круглогодичная тренировка содействует формированию навыков в лазании, работе на высоте, страховки и самостраховки, оперативного мышления, овладению приемами саморегуляции эмоционального состояния; 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Обеспечивает высокую общую физическую работоспособность, высокий уровень функционирования сердечно-сосудистой, дыхательной систем, системы терморегуляции, вестибулярного аппарата, общей резистентности организма.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В процессе занятий развиваются общая, силовая и статическая выносливость основных мышечных групп, ловкость, координация движений, двигательная реакция.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5. Виды спорта по управлению различными средствами передвижения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Автомобильный спорт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Мотоциклетный спорт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Дельтапланеризм и др. </a:t>
            </a:r>
          </a:p>
        </p:txBody>
      </p:sp>
      <p:pic>
        <p:nvPicPr>
          <p:cNvPr id="48132" name="Picture 2" descr="C:\Documents and Settings\Admin\Рабочий стол\практика\2011_toll_holden_racing_team_rockstar_energy_holden_ve_ii_commodore_v8_supercars_08-4d3e2225ab5d2-1-600x3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531938"/>
            <a:ext cx="3092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 descr="C:\Documents and Settings\Admin\Рабочий стол\практика\08_Indy_GP_Robert_Labe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427413"/>
            <a:ext cx="2592388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 descr="C:\Documents and Settings\Admin\Рабочий стол\практика\6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6900" y="3406775"/>
            <a:ext cx="40735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  <a:endParaRPr 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авыки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управлению различными средствами передвижений, оперативного мышления;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беспечивают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функционирования центральной нервной системы, зрительного и слухового анализаторов, вестибулярного аппарата.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силовая и статическая выносливость мышц рук, туловища, спины, все виды реакции, скорость и точность движений, сенсомоторная координация, вестибулярная устойчивость, устойчивость к неблагоприятным метеорологическим факторам, чувство скорости, наблюдательность, объем, распределение, переключение и устойчивость внимания, оперативное мышление, эмоциональная устойчивость, инициативность, выдержка, самообладание, смелость, решительность.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6. Виды спорта, требующие предельно напряженной нервной деятельности</a:t>
            </a:r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Стрельба пулевая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Стрельба из лука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Шахматы</a:t>
            </a:r>
          </a:p>
        </p:txBody>
      </p:sp>
      <p:pic>
        <p:nvPicPr>
          <p:cNvPr id="50180" name="Picture 2" descr="C:\Documents and Settings\Admin\Рабочий стол\практика\000051_340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730375"/>
            <a:ext cx="3175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 descr="C:\Documents and Settings\Admin\Рабочий стол\практика\strelok_l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476625"/>
            <a:ext cx="3373437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 descr="C:\Documents and Settings\Admin\Рабочий стол\практика\_23-21474979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50" y="3935413"/>
            <a:ext cx="2922588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  <a:endParaRPr lang="ru-RU" sz="2800" smtClean="0"/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Навыки выполнения двигательных заданий в условиях, требующих предельного напряжения нервной деятельности, хорошее состояние центральной нервной системы, зрительного анализатора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Развивает способность дозировать небольшие силовые напряжения, статическую выносливость мышц рук, спины, туловища (стрельба из лука), реакцию слежения (стрельба), концентрацию и устойчивость внимания, оперативное мышление, эмоциональную устойчивость, выдержку и самообладание, терпение, решительность.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7. Виды спорта с управлением радиотехническими системами</a:t>
            </a:r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Радиопеленгование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Многоборье радистов</a:t>
            </a:r>
          </a:p>
        </p:txBody>
      </p:sp>
      <p:pic>
        <p:nvPicPr>
          <p:cNvPr id="52228" name="Picture 2" descr="C:\Documents and Settings\Admin\Рабочий стол\практика\o2097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700213"/>
            <a:ext cx="4826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  <a:endParaRPr 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рациональной ходьбы, бега, работы с радиоаппаратурой, слуховых различений, оперативного мышления;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общей физической работоспособности, функционирования сердечно-сосудистой и дыхательной систем, системы терморегуляции, слухового и зрительного анализаторов;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выносливость, реакцию на звук, слежения, устойчивость к неблагоприятным метеорологическим факторам, наблюдательность, объем, распределение, переключение и устойчивость внимания, оперативное мышление, целеустремленность, инициативность, настойчивость, самостоятельность, стойкость.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8. Многофункциональные виды спорта</a:t>
            </a:r>
          </a:p>
        </p:txBody>
      </p:sp>
      <p:sp>
        <p:nvSpPr>
          <p:cNvPr id="542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Десятиборье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Семиборье </a:t>
            </a:r>
          </a:p>
        </p:txBody>
      </p:sp>
      <p:pic>
        <p:nvPicPr>
          <p:cNvPr id="54276" name="Picture 2" descr="C:\Documents and Settings\Admin\Рабочий стол\практика\1262733679_untitled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616200"/>
            <a:ext cx="629443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Регулярные занятия формируют :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переключаться с одного вида деятельности на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ыстро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восстанавливаться и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мобилизовываться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обеспечивают высокую общую физическую работоспособность, высокий уровень функционирования и надежности сердечно-сосудистой, дыхательной систем, системы терморегуляции, зрительного и двигательного анализаторов.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силу, общую и силовую выносливость, ловкость, координацию и быстроту движений, хорошую реакцию, устойчивость к неблагоприятным метеорологическим факторам, переключение и распределение внимания, эмоциональную устойчивость, целеустремленность, инициативность, самостоятельность, выдержку и самообладание, стойкость.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339850" y="152400"/>
            <a:ext cx="7346950" cy="6302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вызывает сомнений, что каждая профессия имеет свою двигательную специфику, отличающуюся условиями труда, психофизиологическими характеристиками и предъявляющая различные требования к уровню развития физических качеств, психофизиологических функций и психических свойств и качеств личности.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Известно, что адаптация человека к условиям производства без специальной психофизической подготовки может длиться от 1 года до 5-7 лет. Поэтому учебные заведения, обучающие профессиональной деятельности (вузы, техникумы , ПТУ и др.) для повышения качества выпускаемых специалистов развивают специфические физические качества, физиологические функции, психические качества, передают соответствующие знания, умения и навыки, необходимые для эффективного овладения конкретными профессиями.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    </a:t>
            </a:r>
          </a:p>
        </p:txBody>
      </p:sp>
      <p:pic>
        <p:nvPicPr>
          <p:cNvPr id="18435" name="Picture 3" descr="C:\Documents and Settings\Admin\Рабочий стол\практика\осторожно-воск.зна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133985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Организация и методика проведения профилированных спортивных занятий</a:t>
            </a:r>
          </a:p>
        </p:txBody>
      </p:sp>
      <p:pic>
        <p:nvPicPr>
          <p:cNvPr id="56323" name="Picture 2" descr="C:\Documents and Settings\Admin\Рабочий стол\практика\BC2_13859836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1606550"/>
            <a:ext cx="4103687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Занятия профилированными видами спорта проводятся с трудящимися во внерабочее время, также 2—3 раза в неделю.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Для конкретного производства отбираются профилированные виды спорта из числа профессионально-прикладных, обладающих наибольшим эффектом для совершенствования прикладных качеств и навыков.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Подбор профилированных видов спорта и их элементов для различных профессий должен осуществляться с помощью сопоставления профессиограмм, учитывающих направленность влияния вида спорта и его элементов на организм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01027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Пригодность вида спорта для целей ППП оценивается по следующим показателям: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Общность формируемых навыков;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Идентичность требуемых физических качеств;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Одинаковая направленность на совершенствование психофизических функций.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Наиболее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объем физкультурно-спортивных занятий для разных профессиональных групп, учитывая возрастно-половой фактор, — от 2 до 10 ч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неделю.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рабочих лучшее самочувствие и высокая профессиональная работоспособность отмечаются при активных занятиях в течение 2—6 ч в неделю, а у служащих — 6—8 ч в неделю. У женщин лучшие показатели при меньших затратах времени на занятия, чем у мужчин.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трудящихся в спортивных секциях лучшие показатели профессиональной работоспособности наблюдаются при двигательной активности в течение 4—6 в неделю.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Более высокий эффект обеспечивается при комплексном использовании физических упражнений. В возрасте до 35 лет самые высокие трудовые показатели при занятиях 10—12 раз в неделю, из них 6—7 — утренней гимнастикой. В возрасте свыше 35 лет благотворно влияют 8—10 занятий в неделю, в том числе ежедневная утренняя гимнастика. В возрасте до 35 лет при легком физическом и умственном труде оптимальные затраты времени на занятия физическими упражнениями равны 8 ч в неделю, при физическом труде средней тяжести — 6 ч, а при тяжелом напряженном физическом труде — 4 ч. Для трудящихся старше 35 лет времени нужно на 2 ч меньше.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Профилированные спортивные занятия включают подготовительную, основную и заключительную части.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В процессе занятия необходимо использовать виды спорта и их элементы, имеющие достаточно выраженный эффект неспецифического воздействия.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Они повышают устойчивость организма к недостатку кислорода, активизируют умственную работоспособность, способствуют развитию общей выносливости.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В процессе проведения занятий необходим, в частности, дифференцированный подход к занимающимся, так как они, как правило, различаются по возрасту, физическому развитию и физической подготовленности, стажу и профилю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Объект 2"/>
          <p:cNvSpPr>
            <a:spLocks noGrp="1"/>
          </p:cNvSpPr>
          <p:nvPr>
            <p:ph idx="1"/>
          </p:nvPr>
        </p:nvSpPr>
        <p:spPr>
          <a:xfrm>
            <a:off x="827088" y="333375"/>
            <a:ext cx="7129462" cy="57927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Кроме того, все занятия следует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сочетать с лечебными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профилактическими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мероприятиями,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массажем и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самомассажем.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64515" name="Picture 2" descr="C:\Documents and Settings\Admin\Рабочий стол\практика\1423449689936_bullet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133600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В зависимости от характера труда и рабочей позы необходимо чередовать выполнение упражнений на напряжение и расслабление мышечных групп в различных положениях: стоя, лежа,сидя.</a:t>
            </a:r>
          </a:p>
        </p:txBody>
      </p:sp>
      <p:pic>
        <p:nvPicPr>
          <p:cNvPr id="65539" name="Picture 2" descr="C:\Documents and Settings\Admin\Рабочий стол\практика\9170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8150" y="3789363"/>
            <a:ext cx="35956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 descr="C:\Documents and Settings\Admin\Рабочий стол\практика\neznayka-v-solnechnom-goro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98888"/>
            <a:ext cx="2727325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 descr="C:\Documents and Settings\Admin\Рабочий стол\практика\137030903658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9725" y="3573463"/>
            <a:ext cx="24003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Documents and Settings\Admin\Рабочий стол\практика\95183469_dhMjctOD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333375"/>
            <a:ext cx="453707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175" y="333375"/>
            <a:ext cx="4614863" cy="62245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Составная часть физического воспитания, занимающаяся вопросами, связанными с подготовкой к трудовой деятельности, получила свое название -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профессионально-прикладная физическая подготовка. ППФП 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подсистема физического воспитания, наилучшим образом обеспечивающая формирование и совершенствование свойств и качеств, имеющих существенное значение для конкретной профессиональной деятельности 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Комплекс прикладных физических упражнений инженера-строителя</a:t>
            </a:r>
            <a:endParaRPr lang="ru-RU" dirty="0"/>
          </a:p>
        </p:txBody>
      </p:sp>
      <p:pic>
        <p:nvPicPr>
          <p:cNvPr id="66563" name="Объект 3" descr="http://studme.org/imag/medic/mul_fk/image01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30550" y="1600200"/>
            <a:ext cx="28829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1013" y="549275"/>
            <a:ext cx="5665787" cy="557688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Занятия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физкультурно-оздоровительных группах и спортивных секциях регулируются преподавателем в соответствии с расписанием и программами. На рациональное распределение физкультурно-спортивных занятий во времени существенно влияет график трудовой деятельности, определяющий основной режим труда и отдыха.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3049588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ППФП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оптимальном использовании средств, методов и форм физического воспитания с целью достижения и поддержания на базе ОФП преимущественного развития психических и физических качеств, к которым предъявляют повышенные требования в процессе обучения и освоении профессии.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Цель ППФП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психофизической готовности человека к успешной профессиональной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ППФП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воспитание и формирование прикладных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качеств;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и личностных качеств;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качеств;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и навыков.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763"/>
            <a:ext cx="91567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33375"/>
            <a:ext cx="8291512" cy="63357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 ППФП 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ос­нове и в единстве с общей физической подготовкой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5100" dirty="0"/>
          </a:p>
        </p:txBody>
      </p:sp>
      <p:pic>
        <p:nvPicPr>
          <p:cNvPr id="24579" name="Picture 3" descr="C:\Documents and Settings\Admin\Рабочий стол\практика\book-vector-8-414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924175"/>
            <a:ext cx="18510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Documents and Settings\Admin\Рабочий стол\практика\zoomi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025775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Documents and Settings\Admin\Рабочий стол\практика\fizk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275" y="2924175"/>
            <a:ext cx="18383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8BE909-D5E4-478D-AD61-056AB6003D2B}"/>
</file>

<file path=customXml/itemProps2.xml><?xml version="1.0" encoding="utf-8"?>
<ds:datastoreItem xmlns:ds="http://schemas.openxmlformats.org/officeDocument/2006/customXml" ds:itemID="{CEBB6921-8086-45D1-9735-B7B02DCD693E}"/>
</file>

<file path=customXml/itemProps3.xml><?xml version="1.0" encoding="utf-8"?>
<ds:datastoreItem xmlns:ds="http://schemas.openxmlformats.org/officeDocument/2006/customXml" ds:itemID="{C9F42E88-8DE9-488C-9D89-B46D4FB78A56}"/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1545</Words>
  <Application>Microsoft Office PowerPoint</Application>
  <PresentationFormat>Экран (4:3)</PresentationFormat>
  <Paragraphs>173</Paragraphs>
  <Slides>51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Calibri</vt:lpstr>
      <vt:lpstr>Arial</vt:lpstr>
      <vt:lpstr>Times New Roman</vt:lpstr>
      <vt:lpstr>Wingdings</vt:lpstr>
      <vt:lpstr>Тема Office</vt:lpstr>
      <vt:lpstr>Презентация на тему:  «Организация и методика проведения профилированных спортивных занятий в профессионально- прикладной подготовке» </vt:lpstr>
      <vt:lpstr>Введение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Наи­более значимыми показателями для построения конкрет­ных методик по использованию средств ППФП являются:  </vt:lpstr>
      <vt:lpstr>  1. Типичные трудовые действия, операции  </vt:lpstr>
      <vt:lpstr>2. Типичные ошибки </vt:lpstr>
      <vt:lpstr>  3. Климатические, метеорологические  и  санитарно-гигиенические производственные условия </vt:lpstr>
      <vt:lpstr> 4. Основные и вспомогательные рабочие движения, ра­бочая поза </vt:lpstr>
      <vt:lpstr>  5. Двигательная активность,  физическая  нагрузка и ее направленность </vt:lpstr>
      <vt:lpstr> 6. Характер психической и психофизической нагрузки </vt:lpstr>
      <vt:lpstr>  7. Ключевые профессионально значимые физические качества, двигательные умения и навыки </vt:lpstr>
      <vt:lpstr>  8. Ключевые профессионально значимые психические качества и способности, деловые и другие личностные свойства </vt:lpstr>
      <vt:lpstr>Слайд 19</vt:lpstr>
      <vt:lpstr> Средства ППФП распределяются по их направлен­ности: </vt:lpstr>
      <vt:lpstr>Слайд 21</vt:lpstr>
      <vt:lpstr>Слайд 22</vt:lpstr>
      <vt:lpstr>ПРОФИЛИРОВАННЫЕ СПОРТИВНЫЕ ЗАНЯТИЯ</vt:lpstr>
      <vt:lpstr>1. Виды спорта на выносливость : </vt:lpstr>
      <vt:lpstr>Слайд 25</vt:lpstr>
      <vt:lpstr>2. Виды спорта, требующие сложной сенсорно-моторной координации в вариативно- конкретной ситуации</vt:lpstr>
      <vt:lpstr>Регулярные занятия формируют :</vt:lpstr>
      <vt:lpstr>3.Виды спорта на координацию движений</vt:lpstr>
      <vt:lpstr>Регулярные занятия формируют :</vt:lpstr>
      <vt:lpstr>4. Виды спорта на координацию движений и выносливость</vt:lpstr>
      <vt:lpstr>Регулярные занятия формируют :</vt:lpstr>
      <vt:lpstr>5. Виды спорта по управлению различными средствами передвижения</vt:lpstr>
      <vt:lpstr>Регулярные занятия формируют :</vt:lpstr>
      <vt:lpstr>6. Виды спорта, требующие предельно напряженной нервной деятельности</vt:lpstr>
      <vt:lpstr>Регулярные занятия формируют :</vt:lpstr>
      <vt:lpstr>7. Виды спорта с управлением радиотехническими системами</vt:lpstr>
      <vt:lpstr>Регулярные занятия формируют :</vt:lpstr>
      <vt:lpstr>8. Многофункциональные виды спорта</vt:lpstr>
      <vt:lpstr>Регулярные занятия формируют :</vt:lpstr>
      <vt:lpstr>Организация и методика проведения профилированных спортивных занятий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Комплекс прикладных физических упражнений инженера-строителя</vt:lpstr>
      <vt:lpstr>Слайд 51</vt:lpstr>
    </vt:vector>
  </TitlesOfParts>
  <Company>SPecialiST RePack, Sanbuild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методика проведения профилированных спортивных занятий в профессионально- прикладной подготовке </dc:title>
  <dc:creator>Admin</dc:creator>
  <cp:lastModifiedBy>User</cp:lastModifiedBy>
  <cp:revision>34</cp:revision>
  <dcterms:created xsi:type="dcterms:W3CDTF">2016-04-06T18:18:46Z</dcterms:created>
  <dcterms:modified xsi:type="dcterms:W3CDTF">2016-06-02T05:25:53Z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